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8" y="6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7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66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58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57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88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6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89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91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54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22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27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78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6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94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30706C-7EEE-434D-9E36-4BAECF416BFF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989B2D-1030-477F-A40D-05177541C5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8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D31829-DF63-469A-99E0-3CC6E0F48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18879" r="30687" b="53708"/>
          <a:stretch/>
        </p:blipFill>
        <p:spPr>
          <a:xfrm>
            <a:off x="519288" y="1371601"/>
            <a:ext cx="10107827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CDE837-6469-4BE0-B453-01B9729D8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21575" r="29596" b="54382"/>
          <a:stretch/>
        </p:blipFill>
        <p:spPr>
          <a:xfrm>
            <a:off x="2890684" y="648928"/>
            <a:ext cx="7914968" cy="5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EC686C9-1064-4AD5-B7B9-3F8A1F044169}"/>
              </a:ext>
            </a:extLst>
          </p:cNvPr>
          <p:cNvGrpSpPr/>
          <p:nvPr/>
        </p:nvGrpSpPr>
        <p:grpSpPr>
          <a:xfrm>
            <a:off x="912299" y="0"/>
            <a:ext cx="10724177" cy="6858000"/>
            <a:chOff x="912299" y="0"/>
            <a:chExt cx="10724177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DF3883A-BBEA-448F-9BE5-3D71B00D5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5" t="47416" r="29959" b="22474"/>
            <a:stretch/>
          </p:blipFill>
          <p:spPr>
            <a:xfrm>
              <a:off x="1059784" y="0"/>
              <a:ext cx="10576692" cy="28759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4CC0EEE-151C-4F60-875B-9B0D04AAE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6" t="53932" r="30443" b="2251"/>
            <a:stretch/>
          </p:blipFill>
          <p:spPr>
            <a:xfrm>
              <a:off x="912299" y="2875935"/>
              <a:ext cx="10724177" cy="3982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03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E4AC208-BC9D-49AF-AC67-3D20B255FC8C}"/>
              </a:ext>
            </a:extLst>
          </p:cNvPr>
          <p:cNvGrpSpPr/>
          <p:nvPr/>
        </p:nvGrpSpPr>
        <p:grpSpPr>
          <a:xfrm>
            <a:off x="117987" y="0"/>
            <a:ext cx="11267768" cy="6607878"/>
            <a:chOff x="117987" y="0"/>
            <a:chExt cx="5781368" cy="660787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FA4B065-6F15-43E8-927B-9D6FD9859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3" t="18879" r="30202" b="32586"/>
            <a:stretch/>
          </p:blipFill>
          <p:spPr>
            <a:xfrm>
              <a:off x="117987" y="0"/>
              <a:ext cx="5471652" cy="350705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33647F8-9E3F-4C53-9AC4-BEA6E1B4A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4" t="47416" r="29476" b="11689"/>
            <a:stretch/>
          </p:blipFill>
          <p:spPr>
            <a:xfrm>
              <a:off x="117987" y="3428999"/>
              <a:ext cx="5781368" cy="3178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30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>
                <a:tint val="90000"/>
                <a:lumMod val="110000"/>
              </a:schemeClr>
            </a:gs>
            <a:gs pos="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4D52BB-BFEE-4CED-9297-7D965A7B03EF}"/>
              </a:ext>
            </a:extLst>
          </p:cNvPr>
          <p:cNvGrpSpPr/>
          <p:nvPr/>
        </p:nvGrpSpPr>
        <p:grpSpPr>
          <a:xfrm>
            <a:off x="263372" y="275554"/>
            <a:ext cx="10536381" cy="6582446"/>
            <a:chOff x="263372" y="275554"/>
            <a:chExt cx="10536381" cy="658244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BFF4684-ABF6-437E-B11A-354EDCED3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9" t="77975" r="35887" b="15958"/>
            <a:stretch/>
          </p:blipFill>
          <p:spPr>
            <a:xfrm>
              <a:off x="6132513" y="486696"/>
              <a:ext cx="4667240" cy="115037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93FAA32-2892-4D94-A9DA-6C0A9F0AA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8" t="22699" r="36008" b="40226"/>
            <a:stretch/>
          </p:blipFill>
          <p:spPr>
            <a:xfrm>
              <a:off x="263372" y="275554"/>
              <a:ext cx="5796116" cy="6582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59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FC189C-5711-47E9-9AC1-C0FEF91D8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6" t="20227" r="35404" b="50000"/>
          <a:stretch/>
        </p:blipFill>
        <p:spPr>
          <a:xfrm>
            <a:off x="2757947" y="28527"/>
            <a:ext cx="6961239" cy="62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15FF441-E6BC-4B28-9BF4-16EC820738FF}"/>
              </a:ext>
            </a:extLst>
          </p:cNvPr>
          <p:cNvGrpSpPr/>
          <p:nvPr/>
        </p:nvGrpSpPr>
        <p:grpSpPr>
          <a:xfrm>
            <a:off x="2418735" y="103239"/>
            <a:ext cx="7070817" cy="6091084"/>
            <a:chOff x="2418735" y="103239"/>
            <a:chExt cx="7070817" cy="539790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7EB1FF1-58EB-4CFD-9233-5CBC8A835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1" t="15509" r="28993" b="37978"/>
            <a:stretch/>
          </p:blipFill>
          <p:spPr>
            <a:xfrm>
              <a:off x="2418735" y="103239"/>
              <a:ext cx="7070817" cy="421803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9BA8727-7723-4132-81A5-514E69E9C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2" t="84716" r="29113" b="-669"/>
            <a:stretch/>
          </p:blipFill>
          <p:spPr>
            <a:xfrm>
              <a:off x="2702448" y="4041057"/>
              <a:ext cx="6787104" cy="1460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92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639609-3491-4DB7-82EF-EFBA7E85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9" t="28317" r="29355" b="28540"/>
          <a:stretch/>
        </p:blipFill>
        <p:spPr>
          <a:xfrm>
            <a:off x="1649593" y="235974"/>
            <a:ext cx="8620201" cy="62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C513C79-9884-4033-983D-E543DFDE12EB}"/>
              </a:ext>
            </a:extLst>
          </p:cNvPr>
          <p:cNvGrpSpPr/>
          <p:nvPr/>
        </p:nvGrpSpPr>
        <p:grpSpPr>
          <a:xfrm>
            <a:off x="2639961" y="501445"/>
            <a:ext cx="8141110" cy="5855110"/>
            <a:chOff x="2669458" y="0"/>
            <a:chExt cx="7624918" cy="387882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75C35FE-971C-44DA-B60E-F525696E3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7" t="17980" r="29476" b="45843"/>
            <a:stretch/>
          </p:blipFill>
          <p:spPr>
            <a:xfrm>
              <a:off x="2669459" y="0"/>
              <a:ext cx="7624917" cy="363198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01716E1-DA37-4AD9-A2D8-22FFFBBDD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7" t="81571" r="28749" b="12587"/>
            <a:stretch/>
          </p:blipFill>
          <p:spPr>
            <a:xfrm>
              <a:off x="2669458" y="3392488"/>
              <a:ext cx="7624917" cy="486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31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D3A0F2-2429-4F23-BD16-58726ACD5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2024" r="29959" b="47192"/>
          <a:stretch/>
        </p:blipFill>
        <p:spPr>
          <a:xfrm>
            <a:off x="2138515" y="530942"/>
            <a:ext cx="8445009" cy="4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35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Martín Rosales</dc:creator>
  <cp:lastModifiedBy>Martín Rosales</cp:lastModifiedBy>
  <cp:revision>6</cp:revision>
  <dcterms:created xsi:type="dcterms:W3CDTF">2020-07-08T23:51:22Z</dcterms:created>
  <dcterms:modified xsi:type="dcterms:W3CDTF">2020-07-09T00:32:00Z</dcterms:modified>
</cp:coreProperties>
</file>