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834" y="6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56E9-D382-4677-8121-70FEAC1A0B06}" type="datetimeFigureOut">
              <a:rPr lang="es-MX" smtClean="0"/>
              <a:t>08/07/2020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8202-D3AE-4A6A-802D-2D87414899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900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56E9-D382-4677-8121-70FEAC1A0B06}" type="datetimeFigureOut">
              <a:rPr lang="es-MX" smtClean="0"/>
              <a:t>08/07/2020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8202-D3AE-4A6A-802D-2D87414899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0494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56E9-D382-4677-8121-70FEAC1A0B06}" type="datetimeFigureOut">
              <a:rPr lang="es-MX" smtClean="0"/>
              <a:t>08/07/2020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8202-D3AE-4A6A-802D-2D874148999F}" type="slidenum">
              <a:rPr lang="es-MX" smtClean="0"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4567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56E9-D382-4677-8121-70FEAC1A0B06}" type="datetimeFigureOut">
              <a:rPr lang="es-MX" smtClean="0"/>
              <a:t>08/07/2020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8202-D3AE-4A6A-802D-2D87414899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3317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56E9-D382-4677-8121-70FEAC1A0B06}" type="datetimeFigureOut">
              <a:rPr lang="es-MX" smtClean="0"/>
              <a:t>08/07/2020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8202-D3AE-4A6A-802D-2D874148999F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6741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56E9-D382-4677-8121-70FEAC1A0B06}" type="datetimeFigureOut">
              <a:rPr lang="es-MX" smtClean="0"/>
              <a:t>08/07/2020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8202-D3AE-4A6A-802D-2D87414899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8334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56E9-D382-4677-8121-70FEAC1A0B06}" type="datetimeFigureOut">
              <a:rPr lang="es-MX" smtClean="0"/>
              <a:t>08/07/2020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8202-D3AE-4A6A-802D-2D87414899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1886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56E9-D382-4677-8121-70FEAC1A0B06}" type="datetimeFigureOut">
              <a:rPr lang="es-MX" smtClean="0"/>
              <a:t>08/07/2020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8202-D3AE-4A6A-802D-2D87414899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96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56E9-D382-4677-8121-70FEAC1A0B06}" type="datetimeFigureOut">
              <a:rPr lang="es-MX" smtClean="0"/>
              <a:t>08/07/2020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8202-D3AE-4A6A-802D-2D87414899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35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56E9-D382-4677-8121-70FEAC1A0B06}" type="datetimeFigureOut">
              <a:rPr lang="es-MX" smtClean="0"/>
              <a:t>08/07/2020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8202-D3AE-4A6A-802D-2D87414899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062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56E9-D382-4677-8121-70FEAC1A0B06}" type="datetimeFigureOut">
              <a:rPr lang="es-MX" smtClean="0"/>
              <a:t>08/07/2020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8202-D3AE-4A6A-802D-2D87414899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108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56E9-D382-4677-8121-70FEAC1A0B06}" type="datetimeFigureOut">
              <a:rPr lang="es-MX" smtClean="0"/>
              <a:t>08/07/2020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8202-D3AE-4A6A-802D-2D87414899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757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56E9-D382-4677-8121-70FEAC1A0B06}" type="datetimeFigureOut">
              <a:rPr lang="es-MX" smtClean="0"/>
              <a:t>08/07/2020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8202-D3AE-4A6A-802D-2D87414899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363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56E9-D382-4677-8121-70FEAC1A0B06}" type="datetimeFigureOut">
              <a:rPr lang="es-MX" smtClean="0"/>
              <a:t>08/07/2020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8202-D3AE-4A6A-802D-2D87414899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0631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56E9-D382-4677-8121-70FEAC1A0B06}" type="datetimeFigureOut">
              <a:rPr lang="es-MX" smtClean="0"/>
              <a:t>08/07/2020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8202-D3AE-4A6A-802D-2D87414899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987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56E9-D382-4677-8121-70FEAC1A0B06}" type="datetimeFigureOut">
              <a:rPr lang="es-MX" smtClean="0"/>
              <a:t>08/07/2020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8202-D3AE-4A6A-802D-2D87414899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194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B56E9-D382-4677-8121-70FEAC1A0B06}" type="datetimeFigureOut">
              <a:rPr lang="es-MX" smtClean="0"/>
              <a:t>08/07/2020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79A8202-D3AE-4A6A-802D-2D87414899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102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DB4EK2lPUI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lyjhcyCgcoM?feature=oembed" TargetMode="External"/><Relationship Id="rId2" Type="http://schemas.openxmlformats.org/officeDocument/2006/relationships/video" Target="https://www.youtube.com/embed/Vipyc-97dWE?feature=oembed" TargetMode="External"/><Relationship Id="rId1" Type="http://schemas.openxmlformats.org/officeDocument/2006/relationships/video" Target="https://www.youtube.com/embed/aUWDfg3dlRI?feature=oembed" TargetMode="External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QfFAmP5n4A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UI7_0bVLo0?start=55&amp;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3EC64C8-68E6-4BA9-A25A-671666123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Antecedentes Históricos de la Administración en México</a:t>
            </a:r>
          </a:p>
        </p:txBody>
      </p:sp>
      <p:pic>
        <p:nvPicPr>
          <p:cNvPr id="5" name="Marcador de contenido 3">
            <a:extLst>
              <a:ext uri="{FF2B5EF4-FFF2-40B4-BE49-F238E27FC236}">
                <a16:creationId xmlns:a16="http://schemas.microsoft.com/office/drawing/2014/main" id="{B6C6B977-1944-4868-873C-6AC4B20D27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6" t="55203" r="36954" b="5083"/>
          <a:stretch/>
        </p:blipFill>
        <p:spPr>
          <a:xfrm>
            <a:off x="1059971" y="2185294"/>
            <a:ext cx="8596668" cy="421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3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s multimedia en línea 1" title="La Administraciￃﾳn en el Porfiriato">
            <a:hlinkClick r:id="" action="ppaction://media"/>
            <a:extLst>
              <a:ext uri="{FF2B5EF4-FFF2-40B4-BE49-F238E27FC236}">
                <a16:creationId xmlns:a16="http://schemas.microsoft.com/office/drawing/2014/main" id="{AC25911A-16F9-486A-B396-A49CF89BCDC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81350" y="1244600"/>
            <a:ext cx="58293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3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BD82170-86E7-4375-B8FE-5EE0CAB325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4" t="15284" r="28750" b="4498"/>
          <a:stretch/>
        </p:blipFill>
        <p:spPr>
          <a:xfrm>
            <a:off x="235972" y="176979"/>
            <a:ext cx="6522258" cy="650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64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s multimedia en línea 1" title="La Administraciￃﾳn en el SIGLO XX (1a Parte)">
            <a:hlinkClick r:id="" action="ppaction://media"/>
            <a:extLst>
              <a:ext uri="{FF2B5EF4-FFF2-40B4-BE49-F238E27FC236}">
                <a16:creationId xmlns:a16="http://schemas.microsoft.com/office/drawing/2014/main" id="{1830479F-D4E0-4242-A4AC-5ABD489ABB7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38150" y="182716"/>
            <a:ext cx="3691398" cy="2766538"/>
          </a:xfrm>
          <a:prstGeom prst="rect">
            <a:avLst/>
          </a:prstGeom>
        </p:spPr>
      </p:pic>
      <p:pic>
        <p:nvPicPr>
          <p:cNvPr id="3" name="Elementos multimedia en línea 2" title="La Administraciￃﾳn en el SIGLO XX (2a Parte)">
            <a:hlinkClick r:id="" action="ppaction://media"/>
            <a:extLst>
              <a:ext uri="{FF2B5EF4-FFF2-40B4-BE49-F238E27FC236}">
                <a16:creationId xmlns:a16="http://schemas.microsoft.com/office/drawing/2014/main" id="{81EADBA5-BE49-466B-B9DB-9BD2743BF91F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5600085" y="182716"/>
            <a:ext cx="3691398" cy="2766538"/>
          </a:xfrm>
          <a:prstGeom prst="rect">
            <a:avLst/>
          </a:prstGeom>
        </p:spPr>
      </p:pic>
      <p:pic>
        <p:nvPicPr>
          <p:cNvPr id="4" name="Elementos multimedia en línea 3" title="La Administraciￃﾳn en el SIGLO XX (3a Parte)">
            <a:hlinkClick r:id="" action="ppaction://media"/>
            <a:extLst>
              <a:ext uri="{FF2B5EF4-FFF2-40B4-BE49-F238E27FC236}">
                <a16:creationId xmlns:a16="http://schemas.microsoft.com/office/drawing/2014/main" id="{6138F032-01EE-424A-A009-63DB0F655F1F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5"/>
          <a:stretch>
            <a:fillRect/>
          </a:stretch>
        </p:blipFill>
        <p:spPr>
          <a:xfrm>
            <a:off x="3790335" y="3515049"/>
            <a:ext cx="4010233" cy="300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3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CA9CCD18-4E30-4EC0-A4AC-38D87007C76A}"/>
              </a:ext>
            </a:extLst>
          </p:cNvPr>
          <p:cNvGrpSpPr/>
          <p:nvPr/>
        </p:nvGrpSpPr>
        <p:grpSpPr>
          <a:xfrm>
            <a:off x="299883" y="221225"/>
            <a:ext cx="6631859" cy="6226070"/>
            <a:chOff x="299883" y="221225"/>
            <a:chExt cx="6631859" cy="4675239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5B2C0DC2-E3ED-4BF1-B9A2-74B8A08F91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34" t="17592" r="30298" b="67826"/>
            <a:stretch/>
          </p:blipFill>
          <p:spPr>
            <a:xfrm>
              <a:off x="299883" y="221225"/>
              <a:ext cx="6631859" cy="1548581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9DCD30A4-F475-46D4-BB99-2D7182307D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21" t="59326" r="30202" b="1299"/>
            <a:stretch/>
          </p:blipFill>
          <p:spPr>
            <a:xfrm>
              <a:off x="299883" y="1651819"/>
              <a:ext cx="6631859" cy="3244645"/>
            </a:xfrm>
            <a:prstGeom prst="rect">
              <a:avLst/>
            </a:prstGeom>
          </p:spPr>
        </p:pic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C3B47959-AE36-4B68-B128-C05975D885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1" t="15284" r="29355" b="49644"/>
          <a:stretch/>
        </p:blipFill>
        <p:spPr>
          <a:xfrm>
            <a:off x="6969236" y="743919"/>
            <a:ext cx="5222764" cy="570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85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150BEC0E-8BE0-4DC9-AB13-57C011156843}"/>
              </a:ext>
            </a:extLst>
          </p:cNvPr>
          <p:cNvGrpSpPr/>
          <p:nvPr/>
        </p:nvGrpSpPr>
        <p:grpSpPr>
          <a:xfrm>
            <a:off x="176979" y="265470"/>
            <a:ext cx="8996517" cy="5987848"/>
            <a:chOff x="176979" y="265470"/>
            <a:chExt cx="8996517" cy="5987848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F4EE286F-2F0B-4B2F-B822-3A8071A26E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16" t="15958" r="30322" b="59999"/>
            <a:stretch/>
          </p:blipFill>
          <p:spPr>
            <a:xfrm>
              <a:off x="176979" y="265470"/>
              <a:ext cx="8996517" cy="3760840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B6ACC9C0-8716-4769-A664-2E24466FDC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0" t="64942" r="30775" b="20003"/>
            <a:stretch/>
          </p:blipFill>
          <p:spPr>
            <a:xfrm>
              <a:off x="387768" y="3775588"/>
              <a:ext cx="8785728" cy="2477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3819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EDC53676-097D-44EF-88E5-D7C11E63DDDE}"/>
              </a:ext>
            </a:extLst>
          </p:cNvPr>
          <p:cNvGrpSpPr/>
          <p:nvPr/>
        </p:nvGrpSpPr>
        <p:grpSpPr>
          <a:xfrm>
            <a:off x="206478" y="2155"/>
            <a:ext cx="9633343" cy="5842516"/>
            <a:chOff x="162233" y="0"/>
            <a:chExt cx="9633343" cy="5842516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29965F17-3D07-4D3A-82CD-BD14132053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694" t="50000" r="14839" b="20416"/>
            <a:stretch/>
          </p:blipFill>
          <p:spPr>
            <a:xfrm>
              <a:off x="162233" y="0"/>
              <a:ext cx="9106460" cy="3023419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C1F2A39D-B08C-43B2-B483-44391674CA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057" t="40425" r="16290" b="37198"/>
            <a:stretch/>
          </p:blipFill>
          <p:spPr>
            <a:xfrm>
              <a:off x="396178" y="3448969"/>
              <a:ext cx="9399398" cy="23935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7085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90F20437-F6A1-48AF-91C4-556F96C00384}"/>
              </a:ext>
            </a:extLst>
          </p:cNvPr>
          <p:cNvGrpSpPr/>
          <p:nvPr/>
        </p:nvGrpSpPr>
        <p:grpSpPr>
          <a:xfrm>
            <a:off x="368709" y="117987"/>
            <a:ext cx="8804788" cy="6282813"/>
            <a:chOff x="368709" y="117988"/>
            <a:chExt cx="8155858" cy="6135328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FC0EFD1A-AEC6-4D06-AD85-5CDE45B324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540" t="13961" r="15565" b="6240"/>
            <a:stretch/>
          </p:blipFill>
          <p:spPr>
            <a:xfrm>
              <a:off x="368709" y="117988"/>
              <a:ext cx="8155858" cy="5368412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60CFF93D-BE98-48B4-803E-A333AE7C84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692" t="39779" r="16412" b="52044"/>
            <a:stretch/>
          </p:blipFill>
          <p:spPr>
            <a:xfrm>
              <a:off x="368709" y="5692878"/>
              <a:ext cx="8155858" cy="5604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4584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s multimedia en línea 4" title="Documental de la Sociedad Azteca.">
            <a:hlinkClick r:id="" action="ppaction://media"/>
            <a:extLst>
              <a:ext uri="{FF2B5EF4-FFF2-40B4-BE49-F238E27FC236}">
                <a16:creationId xmlns:a16="http://schemas.microsoft.com/office/drawing/2014/main" id="{24F81D76-48C1-42FF-92D0-8F03612D271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59858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4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FB8470FC-9961-446A-8BB9-6B85F23CF623}"/>
              </a:ext>
            </a:extLst>
          </p:cNvPr>
          <p:cNvGrpSpPr/>
          <p:nvPr/>
        </p:nvGrpSpPr>
        <p:grpSpPr>
          <a:xfrm>
            <a:off x="132733" y="0"/>
            <a:ext cx="9792931" cy="6858000"/>
            <a:chOff x="132733" y="0"/>
            <a:chExt cx="9792931" cy="6858000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88D1A51F-4605-4F0A-AEE4-11380F113C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l="16089" t="16783" r="15686" b="45350"/>
            <a:stretch/>
          </p:blipFill>
          <p:spPr>
            <a:xfrm>
              <a:off x="132734" y="0"/>
              <a:ext cx="9792930" cy="2595717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FA415107-930D-43EF-9081-8E6838054A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l="23468" t="16113" r="23912" b="17403"/>
            <a:stretch/>
          </p:blipFill>
          <p:spPr>
            <a:xfrm>
              <a:off x="132733" y="2300748"/>
              <a:ext cx="9792931" cy="45572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6325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4D06941-48A3-4034-BFC6-2EF528041B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3226" t="17403" r="22943" b="35262"/>
          <a:stretch/>
        </p:blipFill>
        <p:spPr>
          <a:xfrm>
            <a:off x="398206" y="184352"/>
            <a:ext cx="8996517" cy="6363932"/>
          </a:xfrm>
          <a:prstGeom prst="rect">
            <a:avLst/>
          </a:prstGeom>
          <a:solidFill>
            <a:srgbClr val="00B050"/>
          </a:solidFill>
        </p:spPr>
      </p:pic>
    </p:spTree>
    <p:extLst>
      <p:ext uri="{BB962C8B-B14F-4D97-AF65-F5344CB8AC3E}">
        <p14:creationId xmlns:p14="http://schemas.microsoft.com/office/powerpoint/2010/main" val="944189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s multimedia en línea 1" title="Administraciￃﾳn en Mￃﾩxico Independiente">
            <a:hlinkClick r:id="" action="ppaction://media"/>
            <a:extLst>
              <a:ext uri="{FF2B5EF4-FFF2-40B4-BE49-F238E27FC236}">
                <a16:creationId xmlns:a16="http://schemas.microsoft.com/office/drawing/2014/main" id="{6197F27B-3B19-4C28-BD61-51CEAA98204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5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8974278-9299-42EF-A3C4-DC56362B46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47" t="37629" r="22580" b="22137"/>
          <a:stretch/>
        </p:blipFill>
        <p:spPr>
          <a:xfrm>
            <a:off x="324465" y="206477"/>
            <a:ext cx="9202994" cy="47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94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8B5ED88-4F76-4633-8948-255F0F045E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0" t="22924" r="29234" b="11913"/>
          <a:stretch/>
        </p:blipFill>
        <p:spPr>
          <a:xfrm>
            <a:off x="693174" y="374999"/>
            <a:ext cx="7713407" cy="64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2751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</TotalTime>
  <Words>7</Words>
  <Application>Microsoft Office PowerPoint</Application>
  <PresentationFormat>Panorámica</PresentationFormat>
  <Paragraphs>1</Paragraphs>
  <Slides>14</Slides>
  <Notes>0</Notes>
  <HiddenSlides>0</HiddenSlides>
  <MMClips>6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Faceta</vt:lpstr>
      <vt:lpstr>Antecedentes Históricos de la Administración en México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Antecedentes Históricos de la Administración en México</dc:title>
  <dc:creator>Martín Rosales</dc:creator>
  <cp:lastModifiedBy>Martín Rosales</cp:lastModifiedBy>
  <cp:revision>10</cp:revision>
  <dcterms:created xsi:type="dcterms:W3CDTF">2020-07-08T22:16:46Z</dcterms:created>
  <dcterms:modified xsi:type="dcterms:W3CDTF">2020-07-08T23:49:16Z</dcterms:modified>
</cp:coreProperties>
</file>